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11088401" r:id="rId4"/>
    <p:sldId id="266" r:id="rId5"/>
    <p:sldId id="263" r:id="rId6"/>
    <p:sldId id="264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2-3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197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42515" y="456565"/>
            <a:ext cx="943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"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"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108835" y="1643380"/>
            <a:ext cx="8561070" cy="4614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525" y="790575"/>
            <a:ext cx="8860155" cy="5243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170</Words>
  <Application>Microsoft Office PowerPoint</Application>
  <PresentationFormat>Widescreen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Microsoft YaHei</vt:lpstr>
      <vt:lpstr>Arial</vt:lpstr>
      <vt:lpstr>Calibri</vt:lpstr>
      <vt:lpstr>Calibri Light</vt:lpstr>
      <vt:lpstr>Times New Roman</vt:lpstr>
      <vt:lpstr>字魂59号-创粗黑</vt:lpstr>
      <vt:lpstr>1_Office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Windows</cp:lastModifiedBy>
  <cp:revision>9</cp:revision>
  <dcterms:created xsi:type="dcterms:W3CDTF">2021-06-03T09:12:28Z</dcterms:created>
  <dcterms:modified xsi:type="dcterms:W3CDTF">2024-11-20T13:26:20Z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